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notesMasterIdLst>
    <p:notesMasterId r:id="rId6"/>
  </p:notesMasterIdLst>
  <p:sldIdLst>
    <p:sldId id="272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980" autoAdjust="0"/>
  </p:normalViewPr>
  <p:slideViewPr>
    <p:cSldViewPr>
      <p:cViewPr>
        <p:scale>
          <a:sx n="77" d="100"/>
          <a:sy n="77" d="100"/>
        </p:scale>
        <p:origin x="-11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B40724-C89F-4791-903B-261DE860A366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AEB83-64E3-49C1-B987-6B084A08D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07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Non-</a:t>
            </a:r>
            <a:r>
              <a:rPr lang="en-US" dirty="0" err="1" smtClean="0"/>
              <a:t>rewardeble</a:t>
            </a:r>
            <a:r>
              <a:rPr lang="en-US" dirty="0" smtClean="0"/>
              <a:t>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AEB83-64E3-49C1-B987-6B084A08D4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80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8714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437471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39765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50371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91240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89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FF8264-1FA4-4366-BA00-77582EBEE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33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57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5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651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44461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6C728B7-D2E9-4781-97FA-8A2817CE2CDD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6C728B7-D2E9-4781-97FA-8A2817CE2CDD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04697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2726178"/>
            <a:ext cx="6400800" cy="1752600"/>
          </a:xfrm>
        </p:spPr>
        <p:txBody>
          <a:bodyPr>
            <a:normAutofit/>
          </a:bodyPr>
          <a:lstStyle/>
          <a:p>
            <a:r>
              <a:rPr lang="fa-IR" sz="3600" dirty="0" smtClean="0">
                <a:latin typeface="Andalus" pitchFamily="18" charset="-78"/>
                <a:cs typeface="Andalus" pitchFamily="18" charset="-78"/>
              </a:rPr>
              <a:t>ا</a:t>
            </a:r>
            <a:r>
              <a:rPr lang="fa-IR" sz="3600" dirty="0">
                <a:latin typeface="Andalus" pitchFamily="18" charset="-78"/>
                <a:cs typeface="Andalus" pitchFamily="18" charset="-78"/>
              </a:rPr>
              <a:t>ن</a:t>
            </a:r>
            <a:r>
              <a:rPr lang="fa-IR" sz="3600" dirty="0" smtClean="0">
                <a:latin typeface="Andalus" pitchFamily="18" charset="-78"/>
                <a:cs typeface="Andalus" pitchFamily="18" charset="-78"/>
              </a:rPr>
              <a:t>سان کامل و رسیدن به کمال</a:t>
            </a:r>
            <a:endParaRPr lang="en-US" sz="36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Becoming a perfect human being </a:t>
            </a:r>
            <a:endParaRPr lang="en-US" sz="4000" dirty="0"/>
          </a:p>
        </p:txBody>
      </p:sp>
      <p:pic>
        <p:nvPicPr>
          <p:cNvPr id="1027" name="Picture 3" descr="C:\Users\Ishaq_Abidi\Pictures\017_FrontPage_View_www.IslamicWallpaper.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590800"/>
            <a:ext cx="3276600" cy="377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43400" y="3733800"/>
            <a:ext cx="3886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prstClr val="black"/>
                </a:solidFill>
              </a:rPr>
              <a:t>Lesson 5</a:t>
            </a:r>
          </a:p>
          <a:p>
            <a:r>
              <a:rPr lang="en-US" sz="3200" dirty="0">
                <a:solidFill>
                  <a:prstClr val="black"/>
                </a:solidFill>
              </a:rPr>
              <a:t>Self-Building </a:t>
            </a:r>
            <a:endParaRPr lang="en-US" sz="3200" dirty="0" smtClean="0">
              <a:solidFill>
                <a:prstClr val="black"/>
              </a:solidFill>
            </a:endParaRPr>
          </a:p>
          <a:p>
            <a:r>
              <a:rPr lang="fa-IR" sz="3200" dirty="0">
                <a:solidFill>
                  <a:prstClr val="black"/>
                </a:solidFill>
              </a:rPr>
              <a:t>خودسازی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</a:p>
          <a:p>
            <a:endParaRPr lang="en-US" sz="32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56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Self-Building (</a:t>
            </a:r>
            <a:r>
              <a:rPr lang="fa-IR" dirty="0" smtClean="0"/>
              <a:t>خودسازی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5 Stages:</a:t>
            </a:r>
          </a:p>
          <a:p>
            <a:pPr marL="514350" indent="-514350">
              <a:buAutoNum type="arabicPeriod"/>
            </a:pPr>
            <a:r>
              <a:rPr lang="en-US" dirty="0" smtClean="0"/>
              <a:t>Avoid unlawful acts(</a:t>
            </a:r>
            <a:r>
              <a:rPr lang="fa-IR" dirty="0" smtClean="0"/>
              <a:t>محرّمات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Perform Obligations (</a:t>
            </a:r>
            <a:r>
              <a:rPr lang="fa-IR" dirty="0" smtClean="0"/>
              <a:t>اداء الواجبات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Avoid Non-Recommended and non-</a:t>
            </a:r>
            <a:r>
              <a:rPr lang="en-US" dirty="0" err="1" smtClean="0"/>
              <a:t>rewardeble</a:t>
            </a:r>
            <a:r>
              <a:rPr lang="en-US" dirty="0" smtClean="0"/>
              <a:t> Actions (</a:t>
            </a:r>
            <a:r>
              <a:rPr lang="fa-IR" dirty="0" smtClean="0"/>
              <a:t>مکروهات و شبهات مباهات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Perform Recommended acts (</a:t>
            </a:r>
            <a:r>
              <a:rPr lang="fa-IR" dirty="0" smtClean="0"/>
              <a:t>مستحبات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Perform Moral acts (</a:t>
            </a:r>
            <a:r>
              <a:rPr lang="fa-IR" dirty="0" smtClean="0"/>
              <a:t>مکارم الاخلاق و محاسن الاخلاق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Self-Building (</a:t>
            </a:r>
            <a:r>
              <a:rPr lang="fa-IR" dirty="0" smtClean="0"/>
              <a:t>خودسازی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Action Items:</a:t>
            </a:r>
          </a:p>
          <a:p>
            <a:pPr marL="0" indent="0">
              <a:buNone/>
            </a:pPr>
            <a:r>
              <a:rPr lang="en-US" dirty="0" smtClean="0"/>
              <a:t>1. Recognition of duties (</a:t>
            </a:r>
            <a:r>
              <a:rPr lang="fa-IR" dirty="0" smtClean="0"/>
              <a:t>شناخت و معرفت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Rituals of worship (</a:t>
            </a:r>
            <a:r>
              <a:rPr lang="fa-IR" dirty="0" smtClean="0"/>
              <a:t>احکام تعبّدیات</a:t>
            </a:r>
            <a:r>
              <a:rPr lang="en-US" dirty="0" smtClean="0"/>
              <a:t>)</a:t>
            </a:r>
          </a:p>
          <a:p>
            <a:pPr marL="914400" lvl="2" indent="0">
              <a:buNone/>
            </a:pPr>
            <a:r>
              <a:rPr lang="en-US" dirty="0" smtClean="0"/>
              <a:t>(The only way is to use the </a:t>
            </a:r>
            <a:r>
              <a:rPr lang="en-US" dirty="0" err="1" smtClean="0"/>
              <a:t>Risalah</a:t>
            </a:r>
            <a:r>
              <a:rPr lang="en-US" dirty="0"/>
              <a:t> </a:t>
            </a:r>
            <a:r>
              <a:rPr lang="en-US" dirty="0" smtClean="0"/>
              <a:t>of your </a:t>
            </a:r>
            <a:r>
              <a:rPr lang="en-US" dirty="0" err="1" smtClean="0"/>
              <a:t>Mujtahid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Non-religious Rituals (</a:t>
            </a:r>
            <a:r>
              <a:rPr lang="fa-IR" dirty="0" smtClean="0"/>
              <a:t>احکام غیر تعبّدیات</a:t>
            </a:r>
            <a:r>
              <a:rPr lang="en-US" dirty="0" smtClean="0"/>
              <a:t>)</a:t>
            </a:r>
          </a:p>
          <a:p>
            <a:pPr marL="914400" lvl="2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A’ql</a:t>
            </a:r>
            <a:r>
              <a:rPr lang="en-US" dirty="0" smtClean="0"/>
              <a:t>, Qur’an, Hadith, Islamic Books, Law of the Land, experience, traditions, etc…)</a:t>
            </a:r>
          </a:p>
          <a:p>
            <a:pPr lvl="2"/>
            <a:r>
              <a:rPr lang="en-US" dirty="0" smtClean="0"/>
              <a:t>Etiquette, ethics and morals  (</a:t>
            </a:r>
            <a:r>
              <a:rPr lang="fa-IR" dirty="0" smtClean="0"/>
              <a:t>اخلاق</a:t>
            </a:r>
            <a:r>
              <a:rPr lang="en-US" dirty="0" smtClean="0"/>
              <a:t>)</a:t>
            </a:r>
          </a:p>
          <a:p>
            <a:pPr marL="914400" lvl="2" indent="0">
              <a:buNone/>
            </a:pPr>
            <a:r>
              <a:rPr lang="en-US" dirty="0" smtClean="0"/>
              <a:t>(Books of </a:t>
            </a:r>
            <a:r>
              <a:rPr lang="en-US" dirty="0" err="1" smtClean="0"/>
              <a:t>Akhlaq</a:t>
            </a:r>
            <a:r>
              <a:rPr lang="en-US" dirty="0" smtClean="0"/>
              <a:t>), visits to graveyard, spending time with wise person.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93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848</TotalTime>
  <Words>151</Words>
  <Application>Microsoft Office PowerPoint</Application>
  <PresentationFormat>On-screen Show (4:3)</PresentationFormat>
  <Paragraphs>23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Civic</vt:lpstr>
      <vt:lpstr>1_Civic</vt:lpstr>
      <vt:lpstr>Becoming a perfect human being </vt:lpstr>
      <vt:lpstr>Self-Building (خودسازی)</vt:lpstr>
      <vt:lpstr>Self-Building (خودسازی)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Becoming a perfect human beingانسان کامل و رسیدن به کمال</dc:title>
  <dc:creator>Nabi Raza Abidi</dc:creator>
  <cp:lastModifiedBy>Nabi Raza Abidi</cp:lastModifiedBy>
  <cp:revision>34</cp:revision>
  <dcterms:created xsi:type="dcterms:W3CDTF">2011-10-12T04:03:47Z</dcterms:created>
  <dcterms:modified xsi:type="dcterms:W3CDTF">2011-10-21T01:25:48Z</dcterms:modified>
</cp:coreProperties>
</file>